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sldIdLst>
    <p:sldId id="261" r:id="rId2"/>
    <p:sldId id="264" r:id="rId3"/>
    <p:sldId id="263" r:id="rId4"/>
    <p:sldId id="278" r:id="rId5"/>
    <p:sldId id="265" r:id="rId6"/>
    <p:sldId id="266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9" r:id="rId17"/>
    <p:sldId id="279" r:id="rId18"/>
    <p:sldId id="280" r:id="rId19"/>
    <p:sldId id="281" r:id="rId20"/>
    <p:sldId id="282" r:id="rId21"/>
    <p:sldId id="283" r:id="rId22"/>
    <p:sldId id="267" r:id="rId23"/>
    <p:sldId id="285" r:id="rId24"/>
    <p:sldId id="286" r:id="rId25"/>
    <p:sldId id="284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91B0"/>
    <a:srgbClr val="0C2547"/>
    <a:srgbClr val="7FA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6"/>
    <p:restoredTop sz="94627"/>
  </p:normalViewPr>
  <p:slideViewPr>
    <p:cSldViewPr snapToGrid="0" snapToObjects="1">
      <p:cViewPr varScale="1">
        <p:scale>
          <a:sx n="93" d="100"/>
          <a:sy n="93" d="100"/>
        </p:scale>
        <p:origin x="1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B879-4D55-5245-8A64-E74B1C3A806B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093C6-3F37-804F-8D1D-01EE8FA6D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12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Video, these screens do have sound but can be muted if desired. Closed captions display for all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6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5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idea behind attract screens is to promote timely and relevant content in a focused way that is quickly and easily digestible for users who happen to be walking by one of our touchscreens, and to encourage users to interact with the device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96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attract screens can put the spotlight on recent articles added to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 provides timely weather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5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attract screens display upcoming event information, with different messages based on the event content, like refreshments, event type (training, grand rounds, or student events)</a:t>
            </a:r>
          </a:p>
          <a:p>
            <a:endParaRPr lang="en-US" dirty="0"/>
          </a:p>
          <a:p>
            <a:r>
              <a:rPr lang="en-US" dirty="0"/>
              <a:t>Made us re-evaluate the data we allow users to input in the system (water, </a:t>
            </a:r>
            <a:r>
              <a:rPr lang="en-US" dirty="0" err="1"/>
              <a:t>cheez</a:t>
            </a:r>
            <a:r>
              <a:rPr lang="en-US" dirty="0"/>
              <a:t>-its, "none")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These screens look a little odd because I screen captured them from my desktop, they are optimized for display on our 4k screens.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53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Shuttle attract screens are the most complex because they are so time-sensitive. Generally we force shuttle attract screens to override other screens to ensure timely delivery</a:t>
            </a:r>
          </a:p>
          <a:p>
            <a:endParaRPr lang="en-US" dirty="0"/>
          </a:p>
          <a:p>
            <a:r>
              <a:rPr lang="en-US" dirty="0"/>
              <a:t>Configurable for several stop locations, in which case the location is included in the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9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“static” attract screens: Hey we have this content too, even though it doesn’t change very much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5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Rise vision allows us to get a screen capture of what the screens are displaying remotely, restart the screens, and point them toward the proper website content.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can also remote desktop into the touchscreen computers to schedule windows updates or perform other maintenance tasks.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network goes out in a building, sometimes this means we need to visit the device in person, i.e. Mark rides his bike over to the screen to take a look</a:t>
            </a:r>
          </a:p>
          <a:p>
            <a:endParaRPr lang="en-US" dirty="0"/>
          </a:p>
          <a:p>
            <a:r>
              <a:rPr lang="en-US" dirty="0"/>
              <a:t>Don’t worry it’s just the development screen in our office that’s offline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1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Communications personnel and website editors are already trained to enter news articles, calendar events, etc. in the systems used to power this touchscreen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8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was provided by the same firm that completed the designs for the new look and feel for the YSM websites to be released this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Shuttle attract screens override other content because it’s not helpful if it doesn’t appear at the right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75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Accessibility concerns could be further addressed by providing an accessible, mobile version of the site, the tricky part would be how to guide people that need it to the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1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application that was originally built by an vendor in python, eventually was rebuilt in .NET, and just recently was totally redesigned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far as streamlining goes: we removed social media since it was usually duplicative of news. We also removed the “</a:t>
            </a:r>
            <a:r>
              <a:rPr lang="en-US" dirty="0" err="1"/>
              <a:t>Flyerboard</a:t>
            </a:r>
            <a:r>
              <a:rPr lang="en-US" dirty="0"/>
              <a:t>” module which was a nice concept but totally duplicative of calendar. In addition we removed the foursquare integration (New Haven Guide) which was riddled with bad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design is far less cluttered and streamlines content to focus the user’s attention once they’ve interacted with the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8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Weather, one of the most popular modules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Shuttle map, the other most popular module!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35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calendar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01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D877E9-4460-5F4F-8CCA-874D2FC3CE26}"/>
              </a:ext>
            </a:extLst>
          </p:cNvPr>
          <p:cNvCxnSpPr>
            <a:cxnSpLocks/>
          </p:cNvCxnSpPr>
          <p:nvPr userDrawn="1"/>
        </p:nvCxnSpPr>
        <p:spPr>
          <a:xfrm>
            <a:off x="0" y="1517208"/>
            <a:ext cx="12192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154D84F-DD41-1741-91D1-BD1F57D96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230888" cy="38386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800" dirty="0">
              <a:solidFill>
                <a:srgbClr val="0C2547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EFFD53-7486-3F49-92C7-89F7EB9D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08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1265"/>
            <a:ext cx="10803833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569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0C25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Yale Digital Conference 2019">
            <a:extLst>
              <a:ext uri="{FF2B5EF4-FFF2-40B4-BE49-F238E27FC236}">
                <a16:creationId xmlns:a16="http://schemas.microsoft.com/office/drawing/2014/main" id="{D766391E-4F56-C641-AE0A-07430E9C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2126"/>
            <a:ext cx="12192000" cy="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46F-3625-3146-AD7B-9126FB1F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414"/>
            <a:ext cx="10515600" cy="843473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21667-9537-EB49-B94B-D3B5FA874B45}"/>
              </a:ext>
            </a:extLst>
          </p:cNvPr>
          <p:cNvCxnSpPr>
            <a:cxnSpLocks/>
          </p:cNvCxnSpPr>
          <p:nvPr userDrawn="1"/>
        </p:nvCxnSpPr>
        <p:spPr>
          <a:xfrm>
            <a:off x="0" y="1517208"/>
            <a:ext cx="12192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8193B-4365-A74F-9311-99FFAAC82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230888" cy="38386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800" dirty="0">
              <a:solidFill>
                <a:srgbClr val="0C2547"/>
              </a:solidFill>
            </a:endParaRPr>
          </a:p>
        </p:txBody>
      </p:sp>
      <p:pic>
        <p:nvPicPr>
          <p:cNvPr id="8" name="Picture 7" descr="Yale Digital Conference 2019">
            <a:extLst>
              <a:ext uri="{FF2B5EF4-FFF2-40B4-BE49-F238E27FC236}">
                <a16:creationId xmlns:a16="http://schemas.microsoft.com/office/drawing/2014/main" id="{7C621722-6D07-E741-A754-2C0419D4A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2126"/>
            <a:ext cx="12192000" cy="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FA2C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08F04B-6005-944D-9D06-63B91A60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Yale Digital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D3BF-87BC-4C4D-BFB2-939C0E6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910" cy="4706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53328-2A3A-2947-BD2B-ED1C56D0A2FB}"/>
              </a:ext>
            </a:extLst>
          </p:cNvPr>
          <p:cNvSpPr txBox="1"/>
          <p:nvPr/>
        </p:nvSpPr>
        <p:spPr>
          <a:xfrm>
            <a:off x="6321973" y="5224279"/>
            <a:ext cx="5554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C2547"/>
                </a:solidFill>
              </a:rPr>
              <a:t>Mark Albis</a:t>
            </a:r>
          </a:p>
          <a:p>
            <a:r>
              <a:rPr lang="en-US" sz="3600" dirty="0">
                <a:solidFill>
                  <a:srgbClr val="0C2547"/>
                </a:solidFill>
              </a:rPr>
              <a:t>YSM Technical Lead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F2FB2-2F2C-AD42-9A4F-0C2001E40AA6}"/>
              </a:ext>
            </a:extLst>
          </p:cNvPr>
          <p:cNvSpPr txBox="1"/>
          <p:nvPr/>
        </p:nvSpPr>
        <p:spPr>
          <a:xfrm>
            <a:off x="536531" y="5224279"/>
            <a:ext cx="5554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C2547"/>
                </a:solidFill>
              </a:rPr>
              <a:t>Justin </a:t>
            </a:r>
            <a:r>
              <a:rPr lang="en-US" sz="4800" dirty="0" err="1">
                <a:solidFill>
                  <a:srgbClr val="0C2547"/>
                </a:solidFill>
              </a:rPr>
              <a:t>Fansler</a:t>
            </a:r>
            <a:endParaRPr lang="en-US" sz="4800" dirty="0">
              <a:solidFill>
                <a:srgbClr val="0C2547"/>
              </a:solidFill>
            </a:endParaRPr>
          </a:p>
          <a:p>
            <a:r>
              <a:rPr lang="en-US" sz="3600" dirty="0">
                <a:solidFill>
                  <a:srgbClr val="0C2547"/>
                </a:solidFill>
              </a:rPr>
              <a:t>YSM Technology Director</a:t>
            </a:r>
          </a:p>
        </p:txBody>
      </p:sp>
    </p:spTree>
    <p:extLst>
      <p:ext uri="{BB962C8B-B14F-4D97-AF65-F5344CB8AC3E}">
        <p14:creationId xmlns:p14="http://schemas.microsoft.com/office/powerpoint/2010/main" val="392611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C142-B486-6541-B3F0-5C7507F2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94BCD-0A0B-C847-94BC-C93076357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B6A8F-3EF4-3847-AB60-1B9007C4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E650-B230-714F-B39E-B35E88B9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105C4-3444-2E48-9DA7-ACC537E0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0E76D-F213-D340-BDAA-77942C611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5A67-25E9-5A44-956C-883A1B7F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C7A1-E0C7-7D44-B833-EEDB14645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0F619-8445-2344-866E-00D5D03EB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9339-301E-B149-A1D3-6714B702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F03F4-05C0-5549-9334-FB1AC5BFA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51E6D-F444-A941-83FC-EA1334A55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FAC5-8CC3-0D46-954B-52B073E5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654B-106B-1E43-9662-77B17266B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860DE-DCBF-0A4E-BFD9-AF4A34A0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3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13FE5-8E60-9842-B3E8-3F2C911F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Concept in DS2: Attract Screens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C1C0-D752-3848-969A-3B7C2BC22B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579418"/>
            <a:ext cx="5191126" cy="4468091"/>
          </a:xfrm>
        </p:spPr>
        <p:txBody>
          <a:bodyPr/>
          <a:lstStyle/>
          <a:p>
            <a:r>
              <a:rPr lang="en-US" dirty="0"/>
              <a:t>Attract screens were introduced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Promote timely, relevant 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easily digestible content for users walking by the screen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Encourage users to interact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6FEFA-1DD7-E945-B011-4138BBD80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509" y="2331112"/>
            <a:ext cx="5295817" cy="29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4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2838D-A1B3-A84B-82C1-27B420FF8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1FA9F3-28BC-9545-886D-12FC4C37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FED36-578F-314D-A354-6924ECCC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9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ACB7-3FE5-8D43-81B5-94740C79C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121FA-6F13-AA41-A56E-054B77A4A4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5228B-23DD-DB4E-BCC2-DD639265A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41CA-1749-EF4C-9984-9F30FFBD97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6F031-B332-5344-81C3-EA4A427DF9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7062E-41C2-324E-9D1C-0C9A7B38A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05C2-28A6-3545-A9EB-DAD9A75A3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6EFAE-7941-C049-8EEB-D8538E74A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16D6A-3DAD-8447-975A-4C9C1C86F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BC7A6F-1B74-E64E-94A2-E7A422F9C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01265"/>
            <a:ext cx="10803833" cy="1200197"/>
          </a:xfrm>
        </p:spPr>
        <p:txBody>
          <a:bodyPr/>
          <a:lstStyle/>
          <a:p>
            <a:pPr fontAlgn="b">
              <a:lnSpc>
                <a:spcPts val="6600"/>
              </a:lnSpc>
            </a:pPr>
            <a:r>
              <a:rPr lang="en-US" dirty="0"/>
              <a:t>YSM Digital Signage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68B29-BFB1-5047-9B5A-50A5FB32D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90872"/>
            <a:ext cx="9144000" cy="1655762"/>
          </a:xfrm>
        </p:spPr>
        <p:txBody>
          <a:bodyPr/>
          <a:lstStyle/>
          <a:p>
            <a:r>
              <a:rPr lang="en-US" dirty="0"/>
              <a:t>Leveraging Centralized Data for Public Distribution</a:t>
            </a:r>
          </a:p>
        </p:txBody>
      </p:sp>
    </p:spTree>
    <p:extLst>
      <p:ext uri="{BB962C8B-B14F-4D97-AF65-F5344CB8AC3E}">
        <p14:creationId xmlns:p14="http://schemas.microsoft.com/office/powerpoint/2010/main" val="24019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EDD6-0377-DA4C-93B3-E03E3AD6F6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CEAD4-E733-3B49-A39B-29908483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53E48-CCDC-194F-8FC1-97A4AC9B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7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DF54-A468-EF42-9044-EC9FD2D3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Signage 2.0: 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014C3-9007-B64B-ABF8-505478FEE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Rise Vision is used to manage the touchscreens themselves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UI that displays is a website that you can (technically) access on any device with a browser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Attract screen management is a separate application queuing up content for each touchscreen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8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D15B-3B96-BF4F-8C28-A456E966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works: Rise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4EC7-EFEA-FC44-A062-42A1D5877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705284"/>
            <a:ext cx="5191126" cy="4401602"/>
          </a:xfrm>
        </p:spPr>
        <p:txBody>
          <a:bodyPr/>
          <a:lstStyle/>
          <a:p>
            <a:r>
              <a:rPr lang="en-US" dirty="0"/>
              <a:t>View device status and get current screen captures</a:t>
            </a:r>
          </a:p>
          <a:p>
            <a:r>
              <a:rPr lang="en-US" dirty="0"/>
              <a:t>Free software but we use a paid version that provides email alerts for device status and other bonuses</a:t>
            </a:r>
          </a:p>
          <a:p>
            <a:r>
              <a:rPr lang="en-US" dirty="0"/>
              <a:t>We still have to do some hardware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B1747-6E85-364F-A276-5284A424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89" y="1901227"/>
            <a:ext cx="5703511" cy="3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7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D15B-3B96-BF4F-8C28-A456E966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works: Digital Signage Website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4EC7-EFEA-FC44-A062-42A1D5877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4681" y="1705284"/>
            <a:ext cx="5191126" cy="4401602"/>
          </a:xfrm>
        </p:spPr>
        <p:txBody>
          <a:bodyPr/>
          <a:lstStyle/>
          <a:p>
            <a:r>
              <a:rPr lang="en-US" dirty="0"/>
              <a:t>Single page .NET Core application</a:t>
            </a:r>
          </a:p>
          <a:p>
            <a:r>
              <a:rPr lang="en-US" dirty="0"/>
              <a:t>The design matches new design for the YSM websites that will roll out this summer</a:t>
            </a:r>
          </a:p>
          <a:p>
            <a:r>
              <a:rPr lang="en-US" dirty="0"/>
              <a:t>Streamlined content for quick and easy navigation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06F4-A7FF-AA4A-A4A5-D45FBF531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7" y="2140528"/>
            <a:ext cx="6103641" cy="34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D15B-3B96-BF4F-8C28-A456E966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works: Attract Screens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4EC7-EFEA-FC44-A062-42A1D5877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974" y="1653330"/>
            <a:ext cx="5191126" cy="4401602"/>
          </a:xfrm>
        </p:spPr>
        <p:txBody>
          <a:bodyPr/>
          <a:lstStyle/>
          <a:p>
            <a:r>
              <a:rPr lang="en-US" dirty="0"/>
              <a:t>Attract screen manager is a separate application</a:t>
            </a:r>
          </a:p>
          <a:p>
            <a:r>
              <a:rPr lang="en-US" dirty="0"/>
              <a:t>Continually assesses available content and queues up attract screens to be requested by each signage website</a:t>
            </a:r>
          </a:p>
          <a:p>
            <a:r>
              <a:rPr lang="en-US" dirty="0"/>
              <a:t>Logic to ensure content is delivered in a timely manner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5047C-DD04-E14E-AFCB-BFE845CFB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682" y="2317172"/>
            <a:ext cx="5726546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03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A41F-3E97-2041-B6FC-F7509FAE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6951F-0D21-5D4A-902B-3850455D0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556" y="2535074"/>
            <a:ext cx="10230888" cy="25460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attract screens, for example featured people profiles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Responsive version of the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Additional accessibility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3653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D8C0-2B23-9C43-B25E-07AEDF47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C235C-9C93-E248-8997-4BE68BE13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009" y="2670464"/>
            <a:ext cx="3023756" cy="211974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Questions?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Suggestions?</a:t>
            </a:r>
          </a:p>
        </p:txBody>
      </p:sp>
    </p:spTree>
    <p:extLst>
      <p:ext uri="{BB962C8B-B14F-4D97-AF65-F5344CB8AC3E}">
        <p14:creationId xmlns:p14="http://schemas.microsoft.com/office/powerpoint/2010/main" val="417418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built this in the first 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50398"/>
            <a:ext cx="10230888" cy="416963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YSM has lots of content available via centralized tools including news articles, events, and people profiles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This content all appears on the YSM websites, but it updates much more often than users visit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public touchscreens promote this content to people working at YSM locations and visitors to those locations</a:t>
            </a:r>
          </a:p>
        </p:txBody>
      </p:sp>
    </p:spTree>
    <p:extLst>
      <p:ext uri="{BB962C8B-B14F-4D97-AF65-F5344CB8AC3E}">
        <p14:creationId xmlns:p14="http://schemas.microsoft.com/office/powerpoint/2010/main" val="294427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7D63-023E-9847-B83B-88D66E8C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5414"/>
            <a:ext cx="11928764" cy="843473"/>
          </a:xfrm>
        </p:spPr>
        <p:txBody>
          <a:bodyPr/>
          <a:lstStyle/>
          <a:p>
            <a:r>
              <a:rPr lang="en-US" dirty="0"/>
              <a:t>What the YSM Digital Signage Website does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6CD39-EB7D-E640-895A-CC3610AA0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Displays content from various already-existent tools in the YSM Profile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Displays other relevant content for staff and visitors, like weather forecast and Yale shuttle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configurable per screen, e.g. Surgery can display only Surgery news and events</a:t>
            </a:r>
          </a:p>
        </p:txBody>
      </p:sp>
    </p:spTree>
    <p:extLst>
      <p:ext uri="{BB962C8B-B14F-4D97-AF65-F5344CB8AC3E}">
        <p14:creationId xmlns:p14="http://schemas.microsoft.com/office/powerpoint/2010/main" val="378297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30C98-D6E9-AB4A-A2D1-D4DEBEC3D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2F4BE-9576-A445-B726-401FE26B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 we started with (Signage 1.0, 2012)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30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450-7A6B-1949-A762-55C357E1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redesign the UI?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22284-8470-304B-95AC-BF1A7DE69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 looked old, original design was from 2012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Content was too crowded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needed to streamline the types of content displayed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 didn’t look like you could touch it!</a:t>
            </a:r>
          </a:p>
        </p:txBody>
      </p:sp>
    </p:spTree>
    <p:extLst>
      <p:ext uri="{BB962C8B-B14F-4D97-AF65-F5344CB8AC3E}">
        <p14:creationId xmlns:p14="http://schemas.microsoft.com/office/powerpoint/2010/main" val="129397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59B232-D49D-4149-A802-6B30CE840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B52C8-3826-364E-8E12-411D48EA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Where we are now (Digital Signage 2.0, 2019)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83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9B0675-1135-6C47-9A02-839ED10D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4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6867-BD6E-E14B-9BB0-FC850F17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3394C-EEEA-2845-81A5-E28832CE3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19BCF-40A5-0F4E-A8A7-126F72239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901</Words>
  <Application>Microsoft Macintosh PowerPoint</Application>
  <PresentationFormat>Widescreen</PresentationFormat>
  <Paragraphs>101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Yale Digital Conference 2019</vt:lpstr>
      <vt:lpstr>YSM Digital Signage</vt:lpstr>
      <vt:lpstr>Why we built this in the first place</vt:lpstr>
      <vt:lpstr>What the YSM Digital Signage Website does</vt:lpstr>
      <vt:lpstr>What we started with (Signage 1.0, 2012)</vt:lpstr>
      <vt:lpstr>Why redesign the UI?</vt:lpstr>
      <vt:lpstr>Where we are now (Digital Signage 2.0, 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Concept in DS2: Attract Screens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Signage 2.0: How it works</vt:lpstr>
      <vt:lpstr>How it works: Rise Vision</vt:lpstr>
      <vt:lpstr>How it works: Digital Signage Website</vt:lpstr>
      <vt:lpstr>How it works: Attract Screens</vt:lpstr>
      <vt:lpstr>What’s next?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Yale Digital Conference 2019</dc:title>
  <dc:creator>Albis, Mark</dc:creator>
  <cp:lastModifiedBy>Ramaccia, Julie</cp:lastModifiedBy>
  <cp:revision>13</cp:revision>
  <dcterms:created xsi:type="dcterms:W3CDTF">2019-06-10T17:46:26Z</dcterms:created>
  <dcterms:modified xsi:type="dcterms:W3CDTF">2019-06-11T12:30:35Z</dcterms:modified>
</cp:coreProperties>
</file>