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1" autoAdjust="0"/>
  </p:normalViewPr>
  <p:slideViewPr>
    <p:cSldViewPr snapToGrid="0" snapToObjects="1">
      <p:cViewPr varScale="1">
        <p:scale>
          <a:sx n="87" d="100"/>
          <a:sy n="87" d="100"/>
        </p:scale>
        <p:origin x="-16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19,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19,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19,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19,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Drupal and Information Architecture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Michael Wayne Harris</a:t>
            </a:r>
          </a:p>
          <a:p>
            <a:r>
              <a:rPr lang="en-US" dirty="0" smtClean="0"/>
              <a:t>Information Architect</a:t>
            </a:r>
          </a:p>
          <a:p>
            <a:r>
              <a:rPr lang="en-US" dirty="0" smtClean="0"/>
              <a:t>User Experience &amp; Web Services</a:t>
            </a:r>
          </a:p>
        </p:txBody>
      </p:sp>
    </p:spTree>
    <p:extLst>
      <p:ext uri="{BB962C8B-B14F-4D97-AF65-F5344CB8AC3E}">
        <p14:creationId xmlns:p14="http://schemas.microsoft.com/office/powerpoint/2010/main" val="429011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tema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5400"/>
            <a:ext cx="62611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2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temap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400"/>
            <a:ext cx="76073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diagr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" y="1749835"/>
            <a:ext cx="8157886" cy="33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47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Users’ Information Finding Strategies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5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Users’ Information Finding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Known Item Searching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Subject Searching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Attribute Searching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Unknown Need Searching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Exhaustive Searching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Re-Finding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2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Users’ Information Finding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Known Item Searching </a:t>
            </a:r>
            <a:r>
              <a:rPr lang="en-US" dirty="0" err="1" smtClean="0"/>
              <a:t>vs</a:t>
            </a:r>
            <a:r>
              <a:rPr lang="en-US" dirty="0" smtClean="0"/>
              <a:t> Subject Searching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                                             </a:t>
            </a:r>
            <a:r>
              <a:rPr lang="en-US" dirty="0" err="1" smtClean="0"/>
              <a:t>vs</a:t>
            </a:r>
            <a:endParaRPr lang="en-US" dirty="0" smtClean="0"/>
          </a:p>
        </p:txBody>
      </p:sp>
      <p:pic>
        <p:nvPicPr>
          <p:cNvPr id="4" name="Picture 3" descr="original-4582-1403879313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23" y="2817656"/>
            <a:ext cx="4337673" cy="3737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27" y="2817655"/>
            <a:ext cx="2504064" cy="37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3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Users’ Information Finding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Attribute Searching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                                            </a:t>
            </a:r>
          </a:p>
        </p:txBody>
      </p:sp>
      <p:pic>
        <p:nvPicPr>
          <p:cNvPr id="6" name="Picture 5" descr="Screen Shot 2015-03-19 at 8.51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248285"/>
            <a:ext cx="7803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5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Users’ Information Finding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Unknown Need Searching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                                            </a:t>
            </a:r>
          </a:p>
        </p:txBody>
      </p:sp>
      <p:pic>
        <p:nvPicPr>
          <p:cNvPr id="4" name="Picture 3" descr="Screen Shot 2015-03-19 at 8.52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6476"/>
            <a:ext cx="8539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5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Users’ Information Finding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Exhaustive Searching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                                            </a:t>
            </a:r>
          </a:p>
        </p:txBody>
      </p:sp>
      <p:pic>
        <p:nvPicPr>
          <p:cNvPr id="5" name="Picture 4" descr="Screen Shot 2015-03-19 at 8.55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8" y="3046945"/>
            <a:ext cx="8802765" cy="27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4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Users’ Information Finding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Re-Finding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                                            </a:t>
            </a:r>
          </a:p>
        </p:txBody>
      </p:sp>
      <p:pic>
        <p:nvPicPr>
          <p:cNvPr id="4" name="Picture 3" descr="pinterest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66" y="1524318"/>
            <a:ext cx="5221532" cy="3481022"/>
          </a:xfrm>
          <a:prstGeom prst="rect">
            <a:avLst/>
          </a:prstGeom>
        </p:spPr>
      </p:pic>
      <p:pic>
        <p:nvPicPr>
          <p:cNvPr id="6" name="Picture 5" descr="Screen Shot 2015-03-19 at 8.57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05340"/>
            <a:ext cx="79756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5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What is Information Architecture?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Users’ Information-Finding Strategies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Implications for Site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1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Implications for Site Design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Site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your things before you start thinking about how to put it on a website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What buckets of things do you have?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How do people think about your stuff?</a:t>
            </a:r>
          </a:p>
          <a:p>
            <a:pPr marL="1600200" lvl="2" indent="-457200">
              <a:buFont typeface="Arial"/>
              <a:buChar char="•"/>
            </a:pPr>
            <a:r>
              <a:rPr lang="en-US" dirty="0" smtClean="0"/>
              <a:t>By date</a:t>
            </a:r>
          </a:p>
          <a:p>
            <a:pPr marL="1600200" lvl="2" indent="-457200">
              <a:buFont typeface="Arial"/>
              <a:buChar char="•"/>
            </a:pPr>
            <a:r>
              <a:rPr lang="en-US" dirty="0" smtClean="0"/>
              <a:t>Alphabetically</a:t>
            </a:r>
          </a:p>
          <a:p>
            <a:pPr marL="1600200" lvl="2" indent="-457200">
              <a:buFont typeface="Arial"/>
              <a:buChar char="•"/>
            </a:pPr>
            <a:r>
              <a:rPr lang="en-US" dirty="0" smtClean="0"/>
              <a:t>By subject</a:t>
            </a:r>
          </a:p>
          <a:p>
            <a:pPr marL="1600200" lvl="2" indent="-457200">
              <a:buFont typeface="Arial"/>
              <a:buChar char="•"/>
            </a:pPr>
            <a:r>
              <a:rPr lang="en-US" dirty="0" smtClean="0"/>
              <a:t>By kind of thing</a:t>
            </a:r>
          </a:p>
          <a:p>
            <a:pPr marL="1600200" lvl="2" indent="-457200">
              <a:buFont typeface="Arial"/>
              <a:buChar char="•"/>
            </a:pPr>
            <a:r>
              <a:rPr lang="en-US" dirty="0" smtClean="0"/>
              <a:t>By audience</a:t>
            </a:r>
          </a:p>
        </p:txBody>
      </p:sp>
    </p:spTree>
    <p:extLst>
      <p:ext uri="{BB962C8B-B14F-4D97-AF65-F5344CB8AC3E}">
        <p14:creationId xmlns:p14="http://schemas.microsoft.com/office/powerpoint/2010/main" val="106968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Site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your stuff a tree or a spreadsheet?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        </a:t>
            </a:r>
            <a:r>
              <a:rPr lang="en-US" dirty="0" err="1" smtClean="0"/>
              <a:t>vs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7555"/>
            <a:ext cx="1549400" cy="4114800"/>
          </a:xfrm>
          <a:prstGeom prst="rect">
            <a:avLst/>
          </a:prstGeom>
        </p:spPr>
      </p:pic>
      <p:pic>
        <p:nvPicPr>
          <p:cNvPr id="5" name="Picture 4" descr="Screen Shot 2015-03-19 at 9.12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76" y="2320550"/>
            <a:ext cx="4015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8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Site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is content or navigation.</a:t>
            </a:r>
          </a:p>
          <a:p>
            <a:r>
              <a:rPr lang="en-US" dirty="0"/>
              <a:t>K</a:t>
            </a:r>
            <a:r>
              <a:rPr lang="en-US" dirty="0" smtClean="0"/>
              <a:t>now how users search.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Picture 5" descr="Screen Shot 2015-03-19 at 9.14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4" y="2652126"/>
            <a:ext cx="8875757" cy="60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7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Thanks!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7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What is Information Architecture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5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Information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structural design of shared information environments</a:t>
            </a:r>
            <a:r>
              <a:rPr lang="en-US" dirty="0"/>
              <a:t>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art and science of organizing and labeling websites, intranets, online communities </a:t>
            </a:r>
            <a:r>
              <a:rPr lang="en-US" dirty="0"/>
              <a:t>and software to support usability and </a:t>
            </a:r>
            <a:r>
              <a:rPr lang="en-US" dirty="0" err="1"/>
              <a:t>findability</a:t>
            </a:r>
            <a:r>
              <a:rPr lang="en-US" dirty="0"/>
              <a:t>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 emerging community of practice focused on bringing principles of design </a:t>
            </a:r>
            <a:r>
              <a:rPr lang="en-US" dirty="0"/>
              <a:t>and architecture to the digital landscape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algn="r"/>
            <a:r>
              <a:rPr lang="en-US" dirty="0" smtClean="0"/>
              <a:t>-The Information Architecture Institute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4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Information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of Information Architecture: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Organization and Sorting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Labeling and Classifying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Navigation and </a:t>
            </a:r>
            <a:r>
              <a:rPr lang="en-US" dirty="0" err="1" smtClean="0"/>
              <a:t>Wayfinding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9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75050600_ab3c24a0fb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1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12d01nEZML._SY344_BO1,204,203,2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28" y="0"/>
            <a:ext cx="4519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6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4 Sitemap - Research Comput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neyco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635000"/>
            <a:ext cx="5588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6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102</TotalTime>
  <Words>262</Words>
  <Application>Microsoft Macintosh PowerPoint</Application>
  <PresentationFormat>On-screen Show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Essential</vt:lpstr>
      <vt:lpstr>Drupal and Information Architecture</vt:lpstr>
      <vt:lpstr>Outline</vt:lpstr>
      <vt:lpstr>What is Information Architecture</vt:lpstr>
      <vt:lpstr>What is Information Architecture</vt:lpstr>
      <vt:lpstr>What is Information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Users’ Information Finding Strategies</vt:lpstr>
      <vt:lpstr>Users’ Information Finding Strategies</vt:lpstr>
      <vt:lpstr>Users’ Information Finding Strategies</vt:lpstr>
      <vt:lpstr>Users’ Information Finding Strategies</vt:lpstr>
      <vt:lpstr>Users’ Information Finding Strategies</vt:lpstr>
      <vt:lpstr>Users’ Information Finding Strategies</vt:lpstr>
      <vt:lpstr>Users’ Information Finding Strategies</vt:lpstr>
      <vt:lpstr>Implications for Site Design</vt:lpstr>
      <vt:lpstr>Implications for Site Design</vt:lpstr>
      <vt:lpstr>Implications for Site Design</vt:lpstr>
      <vt:lpstr>Implications for Site Design</vt:lpstr>
      <vt:lpstr>Thanks!</vt:lpstr>
    </vt:vector>
  </TitlesOfParts>
  <Company>Yale University 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Drupal and Information Architecture</dc:title>
  <dc:creator>Harris, Michael</dc:creator>
  <cp:lastModifiedBy>Harris, Michael</cp:lastModifiedBy>
  <cp:revision>9</cp:revision>
  <dcterms:created xsi:type="dcterms:W3CDTF">2015-03-19T11:54:41Z</dcterms:created>
  <dcterms:modified xsi:type="dcterms:W3CDTF">2015-03-19T13:36:49Z</dcterms:modified>
</cp:coreProperties>
</file>