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6" r:id="rId7"/>
    <p:sldId id="267" r:id="rId8"/>
    <p:sldId id="263" r:id="rId9"/>
    <p:sldId id="270" r:id="rId10"/>
    <p:sldId id="265" r:id="rId11"/>
    <p:sldId id="259" r:id="rId12"/>
    <p:sldId id="264" r:id="rId13"/>
    <p:sldId id="269" r:id="rId14"/>
    <p:sldId id="26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99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0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33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17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5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1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1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1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1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7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BAE47B-A4FE-4BB2-BF0A-E9B0373714B4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61DC-4CF2-4EE6-B2B9-D2CA4DE3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pal.org/about/media-kit/logos" TargetMode="External"/><Relationship Id="rId4" Type="http://schemas.openxmlformats.org/officeDocument/2006/relationships/hyperlink" Target="https://commons.wikimedia.org/wiki/File:Google_Chrome_for_Android_Icon_2016.sv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facebook/react/blob/master/docs/img/logo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820" y="253481"/>
            <a:ext cx="10620278" cy="3329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React, Drupal and Google Chrome to build an interactive kiosk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66" y="4381889"/>
            <a:ext cx="1453242" cy="1453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83" y="4683967"/>
            <a:ext cx="3556536" cy="9132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852" y="4441369"/>
            <a:ext cx="1425250" cy="1425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1257" y="4870579"/>
            <a:ext cx="11644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+                               +                  =</a:t>
            </a:r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803" y="4308090"/>
            <a:ext cx="2219276" cy="177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need more from React?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 Bootstrap – A bootstrap implementation of React</a:t>
            </a:r>
          </a:p>
          <a:p>
            <a:r>
              <a:rPr lang="en-US" dirty="0" smtClean="0"/>
              <a:t>Flux – Adds the model and controller layer to a React application</a:t>
            </a:r>
          </a:p>
          <a:p>
            <a:pPr lvl="1"/>
            <a:r>
              <a:rPr lang="en-US" dirty="0" smtClean="0"/>
              <a:t>Vanilla Flux</a:t>
            </a:r>
          </a:p>
          <a:p>
            <a:pPr lvl="1"/>
            <a:r>
              <a:rPr lang="en-US" dirty="0" smtClean="0"/>
              <a:t>Redux</a:t>
            </a:r>
          </a:p>
          <a:p>
            <a:pPr lvl="1"/>
            <a:r>
              <a:rPr lang="en-US" dirty="0" smtClean="0"/>
              <a:t>Reflux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implementations</a:t>
            </a:r>
            <a:endParaRPr lang="en-US" dirty="0" smtClean="0"/>
          </a:p>
          <a:p>
            <a:r>
              <a:rPr lang="en-US" dirty="0" smtClean="0"/>
              <a:t>Relay + </a:t>
            </a:r>
            <a:r>
              <a:rPr lang="en-US" dirty="0" err="1" smtClean="0"/>
              <a:t>GraphQL</a:t>
            </a:r>
            <a:r>
              <a:rPr lang="en-US" dirty="0" smtClean="0"/>
              <a:t> – Data composition and Fetching</a:t>
            </a:r>
          </a:p>
          <a:p>
            <a:r>
              <a:rPr lang="en-US" dirty="0" smtClean="0"/>
              <a:t>Immutable.js – Data object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in Drupal!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got the content management part down!  </a:t>
            </a:r>
          </a:p>
          <a:p>
            <a:r>
              <a:rPr lang="en-US" dirty="0" smtClean="0"/>
              <a:t>It is able to easily aggregate the needed data.</a:t>
            </a:r>
          </a:p>
          <a:p>
            <a:r>
              <a:rPr lang="en-US" dirty="0" smtClean="0"/>
              <a:t>We can leverage Drupal’s existing modules to create a workflow for data generation and management.</a:t>
            </a:r>
          </a:p>
          <a:p>
            <a:r>
              <a:rPr lang="en-US" dirty="0" smtClean="0"/>
              <a:t>It doesn’t have to be Drupal on the backend, it could be another CMS, framework, custom application or flat JSON files!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creating a new content type if it is specific to the kiosk.</a:t>
            </a:r>
          </a:p>
          <a:p>
            <a:r>
              <a:rPr lang="en-US" dirty="0" smtClean="0"/>
              <a:t>Combine the data you need in views.</a:t>
            </a:r>
          </a:p>
          <a:p>
            <a:r>
              <a:rPr lang="en-US" dirty="0" smtClean="0"/>
              <a:t>Enable the Views JSON module to export the data needed.</a:t>
            </a:r>
          </a:p>
          <a:p>
            <a:r>
              <a:rPr lang="en-US" dirty="0" smtClean="0"/>
              <a:t>If you need content access restrictions:</a:t>
            </a:r>
          </a:p>
          <a:p>
            <a:pPr lvl="1"/>
            <a:r>
              <a:rPr lang="en-US" dirty="0" smtClean="0"/>
              <a:t>Rabbit Hole module for the content type</a:t>
            </a:r>
          </a:p>
          <a:p>
            <a:pPr lvl="1"/>
            <a:r>
              <a:rPr lang="en-US" dirty="0" smtClean="0"/>
              <a:t>New text format and Better Formats module if you use a WYSIWYG editor to restrict tags</a:t>
            </a:r>
          </a:p>
          <a:p>
            <a:pPr lvl="1"/>
            <a:r>
              <a:rPr lang="en-US" dirty="0" smtClean="0"/>
              <a:t>Access Filter module if you need to block access to the view results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User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user specifically for the kiosk</a:t>
            </a:r>
          </a:p>
          <a:p>
            <a:r>
              <a:rPr lang="en-US" dirty="0" smtClean="0"/>
              <a:t>Remove all app permissions except for Chrome</a:t>
            </a:r>
          </a:p>
          <a:p>
            <a:r>
              <a:rPr lang="en-US" dirty="0" smtClean="0"/>
              <a:t>Set the kiosk to auto login to the kiosk user account</a:t>
            </a:r>
          </a:p>
          <a:p>
            <a:r>
              <a:rPr lang="en-US" dirty="0" smtClean="0"/>
              <a:t>Put Chrome in the startup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 Chrome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Kiosk Helper in the Chrome App Store</a:t>
            </a:r>
          </a:p>
          <a:p>
            <a:r>
              <a:rPr lang="en-US" dirty="0" smtClean="0"/>
              <a:t>If you need additional extensions, you have to run the browser in Kiosk mode with extensions enabled.</a:t>
            </a:r>
          </a:p>
          <a:p>
            <a:r>
              <a:rPr lang="en-US" dirty="0" smtClean="0"/>
              <a:t>Custom Extensions? – You have to register as an Chrome App Store developer.  If you don’t want the store </a:t>
            </a:r>
            <a:r>
              <a:rPr lang="en-US" smtClean="0"/>
              <a:t>to list the </a:t>
            </a:r>
            <a:r>
              <a:rPr lang="en-US" dirty="0" smtClean="0"/>
              <a:t>extensions, you can set them to 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React logo by Facebook</a:t>
            </a:r>
            <a:r>
              <a:rPr lang="en-US" sz="1200" dirty="0"/>
              <a:t>, source: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github.com/facebook/react/blob/master/docs/img/logo.svg</a:t>
            </a:r>
            <a:endParaRPr lang="en-US" sz="1200" dirty="0" smtClean="0"/>
          </a:p>
          <a:p>
            <a:r>
              <a:rPr lang="en-US" sz="1200" dirty="0" smtClean="0"/>
              <a:t>Drupal logo </a:t>
            </a:r>
            <a:r>
              <a:rPr lang="en-US" sz="1200" dirty="0"/>
              <a:t>by Drupal, source: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www.drupal.org/about/media-kit/logos</a:t>
            </a:r>
            <a:endParaRPr lang="en-US" sz="1200" dirty="0" smtClean="0"/>
          </a:p>
          <a:p>
            <a:r>
              <a:rPr lang="en-US" sz="1200" dirty="0" smtClean="0"/>
              <a:t>Google Chrome logo by Google, source</a:t>
            </a:r>
            <a:r>
              <a:rPr lang="en-US" sz="1200" dirty="0"/>
              <a:t>:  </a:t>
            </a:r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commons.wikimedia.org/wiki/File:Google_Chrome_for_Android_Icon_2016.svg</a:t>
            </a:r>
            <a:r>
              <a:rPr lang="en-US" sz="1200" dirty="0" smtClean="0"/>
              <a:t> </a:t>
            </a:r>
          </a:p>
          <a:p>
            <a:r>
              <a:rPr lang="en-US" sz="1200" baseline="30000" dirty="0" smtClean="0"/>
              <a:t>1</a:t>
            </a:r>
            <a:r>
              <a:rPr lang="en-US" sz="1200" dirty="0" smtClean="0"/>
              <a:t> https</a:t>
            </a:r>
            <a:r>
              <a:rPr lang="en-US" sz="1200" dirty="0"/>
              <a:t>://en.wikipedia.org/wiki/React_%28JavaScript_library%29</a:t>
            </a:r>
          </a:p>
        </p:txBody>
      </p:sp>
    </p:spTree>
    <p:extLst>
      <p:ext uri="{BB962C8B-B14F-4D97-AF65-F5344CB8AC3E}">
        <p14:creationId xmlns:p14="http://schemas.microsoft.com/office/powerpoint/2010/main" val="38222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React </a:t>
            </a:r>
            <a:r>
              <a:rPr lang="en-US" sz="6400" dirty="0"/>
              <a:t>(sometimes styled React.js or </a:t>
            </a:r>
            <a:r>
              <a:rPr lang="en-US" sz="6400" dirty="0" err="1"/>
              <a:t>ReactJS</a:t>
            </a:r>
            <a:r>
              <a:rPr lang="en-US" sz="6400" dirty="0"/>
              <a:t>) is an open-source JavaScript library providing a view for data rendered as HTML</a:t>
            </a:r>
            <a:r>
              <a:rPr lang="en-US" sz="6400" dirty="0" smtClean="0"/>
              <a:t>. </a:t>
            </a:r>
            <a:r>
              <a:rPr lang="en-US" sz="6400" baseline="30000" dirty="0" smtClean="0"/>
              <a:t>1  </a:t>
            </a:r>
            <a:r>
              <a:rPr lang="en-US" sz="6400" dirty="0" smtClean="0"/>
              <a:t>It was developed by Facebook.</a:t>
            </a:r>
            <a:endParaRPr lang="en-US" sz="6400" baseline="30000" dirty="0" smtClean="0"/>
          </a:p>
          <a:p>
            <a:r>
              <a:rPr lang="en-US" sz="6400" dirty="0" smtClean="0"/>
              <a:t>React can embed and render components within components.</a:t>
            </a:r>
          </a:p>
          <a:p>
            <a:r>
              <a:rPr lang="en-US" sz="6400" dirty="0" smtClean="0"/>
              <a:t>React can accept arguments called props and maintain it’s own state data.</a:t>
            </a:r>
          </a:p>
          <a:p>
            <a:r>
              <a:rPr lang="en-US" sz="6400" dirty="0" smtClean="0"/>
              <a:t>React </a:t>
            </a:r>
            <a:r>
              <a:rPr lang="en-US" sz="6400" dirty="0"/>
              <a:t>uses a syntax called </a:t>
            </a:r>
            <a:r>
              <a:rPr lang="en-US" sz="6400" dirty="0" smtClean="0"/>
              <a:t>JSX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class Hello extends Component {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render() {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  return </a:t>
            </a:r>
            <a:r>
              <a:rPr lang="en-US" sz="4000" kern="700" dirty="0" smtClean="0">
                <a:solidFill>
                  <a:srgbClr val="FFFF00"/>
                </a:solidFill>
              </a:rPr>
              <a:t>(  </a:t>
            </a:r>
            <a:r>
              <a:rPr lang="en-US" sz="4000" kern="700" dirty="0">
                <a:solidFill>
                  <a:srgbClr val="FFFF00"/>
                </a:solidFill>
              </a:rPr>
              <a:t>&lt;div&gt;Hello {this.props.name}&lt;/div</a:t>
            </a:r>
            <a:r>
              <a:rPr lang="en-US" sz="4000" kern="700" dirty="0" smtClean="0">
                <a:solidFill>
                  <a:srgbClr val="FFFF00"/>
                </a:solidFill>
              </a:rPr>
              <a:t>&gt;  </a:t>
            </a:r>
            <a:r>
              <a:rPr lang="en-US" sz="4000" kern="700" dirty="0">
                <a:solidFill>
                  <a:srgbClr val="FFFF00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}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});</a:t>
            </a:r>
          </a:p>
          <a:p>
            <a:pPr marL="400050" lvl="1" indent="0">
              <a:buNone/>
            </a:pPr>
            <a:endParaRPr lang="en-US" sz="4000" kern="700" dirty="0">
              <a:solidFill>
                <a:srgbClr val="FFFF00"/>
              </a:solidFill>
            </a:endParaRP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class App extends Component {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render() {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  return </a:t>
            </a:r>
            <a:r>
              <a:rPr lang="en-US" sz="4000" kern="700" dirty="0" smtClean="0">
                <a:solidFill>
                  <a:srgbClr val="FFFF00"/>
                </a:solidFill>
              </a:rPr>
              <a:t>(  </a:t>
            </a:r>
            <a:r>
              <a:rPr lang="en-US" sz="4000" kern="700" dirty="0">
                <a:solidFill>
                  <a:srgbClr val="FFFF00"/>
                </a:solidFill>
              </a:rPr>
              <a:t>&lt;Hello name="World" </a:t>
            </a:r>
            <a:r>
              <a:rPr lang="en-US" sz="4000" kern="700" dirty="0" smtClean="0">
                <a:solidFill>
                  <a:srgbClr val="FFFF00"/>
                </a:solidFill>
              </a:rPr>
              <a:t>/&gt;  </a:t>
            </a:r>
            <a:r>
              <a:rPr lang="en-US" sz="4000" kern="700" dirty="0">
                <a:solidFill>
                  <a:srgbClr val="FFFF00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  }</a:t>
            </a:r>
          </a:p>
          <a:p>
            <a:pPr marL="400050" lvl="1" indent="0">
              <a:buNone/>
            </a:pPr>
            <a:r>
              <a:rPr lang="en-US" sz="4000" kern="700" dirty="0">
                <a:solidFill>
                  <a:srgbClr val="FFFF00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React?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 Facebook</a:t>
            </a:r>
          </a:p>
          <a:p>
            <a:r>
              <a:rPr lang="en-US" sz="4000" dirty="0" smtClean="0"/>
              <a:t> Instagram 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DropBox</a:t>
            </a:r>
            <a:endParaRPr lang="en-US" sz="4000" dirty="0" smtClean="0"/>
          </a:p>
          <a:p>
            <a:r>
              <a:rPr lang="en-US" sz="4000" dirty="0" smtClean="0"/>
              <a:t> Netflix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Lullabot</a:t>
            </a:r>
            <a:endParaRPr lang="en-US" sz="4000" dirty="0" smtClean="0"/>
          </a:p>
          <a:p>
            <a:pPr lvl="1"/>
            <a:r>
              <a:rPr lang="en-US" sz="1400" dirty="0" smtClean="0"/>
              <a:t>https</a:t>
            </a:r>
            <a:r>
              <a:rPr lang="en-US" sz="1400" dirty="0" smtClean="0"/>
              <a:t>://www.lullabot.com/news/announcing-the-new-lullabotcom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5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React a good fit for a kiosk?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Easy to conceptualize kiosk design using components.</a:t>
            </a:r>
          </a:p>
          <a:p>
            <a:r>
              <a:rPr lang="en-US" sz="2400" dirty="0" smtClean="0"/>
              <a:t>No page reloads and very responsive.</a:t>
            </a:r>
          </a:p>
          <a:p>
            <a:r>
              <a:rPr lang="en-US" sz="2400" dirty="0" smtClean="0"/>
              <a:t>Reuse of components works well.  You may be able to even use a component for a different kiosk if needed.</a:t>
            </a:r>
          </a:p>
          <a:p>
            <a:r>
              <a:rPr lang="en-US" sz="2400" dirty="0" smtClean="0"/>
              <a:t>Large library of other modules to choose from to integrate.</a:t>
            </a:r>
          </a:p>
          <a:p>
            <a:r>
              <a:rPr lang="en-US" sz="2400" dirty="0" smtClean="0"/>
              <a:t>Potentially take the same concepts in </a:t>
            </a:r>
            <a:r>
              <a:rPr lang="en-US" sz="2400" dirty="0" err="1" smtClean="0"/>
              <a:t>ReactJS</a:t>
            </a:r>
            <a:r>
              <a:rPr lang="en-US" sz="2400" dirty="0" smtClean="0"/>
              <a:t> and move it to React Native if a mobile app is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55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&lt;!DOCTYPE html&gt;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&lt;html&gt;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&lt;head&gt;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&lt;meta charset="utf-8"&gt;  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&lt;link </a:t>
            </a:r>
            <a:r>
              <a:rPr lang="en-US" sz="2000" dirty="0" err="1" smtClean="0">
                <a:solidFill>
                  <a:srgbClr val="FFFF00"/>
                </a:solidFill>
              </a:rPr>
              <a:t>rel</a:t>
            </a:r>
            <a:r>
              <a:rPr lang="en-US" sz="2000" dirty="0" smtClean="0">
                <a:solidFill>
                  <a:srgbClr val="FFFF00"/>
                </a:solidFill>
              </a:rPr>
              <a:t>="stylesheet" </a:t>
            </a:r>
            <a:r>
              <a:rPr lang="en-US" sz="2000" dirty="0" err="1" smtClean="0">
                <a:solidFill>
                  <a:srgbClr val="FFFF00"/>
                </a:solidFill>
              </a:rPr>
              <a:t>href</a:t>
            </a:r>
            <a:r>
              <a:rPr lang="en-US" sz="2000" dirty="0" smtClean="0">
                <a:solidFill>
                  <a:srgbClr val="FFFF00"/>
                </a:solidFill>
              </a:rPr>
              <a:t>="</a:t>
            </a:r>
            <a:r>
              <a:rPr lang="en-US" sz="2000" dirty="0" err="1" smtClean="0">
                <a:solidFill>
                  <a:srgbClr val="FFFF00"/>
                </a:solidFill>
              </a:rPr>
              <a:t>css</a:t>
            </a:r>
            <a:r>
              <a:rPr lang="en-US" sz="2000" dirty="0" smtClean="0">
                <a:solidFill>
                  <a:srgbClr val="FFFF00"/>
                </a:solidFill>
              </a:rPr>
              <a:t>/site.css"&gt;  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&lt;link </a:t>
            </a:r>
            <a:r>
              <a:rPr lang="en-US" sz="2000" dirty="0" err="1" smtClean="0">
                <a:solidFill>
                  <a:srgbClr val="FFFF00"/>
                </a:solidFill>
              </a:rPr>
              <a:t>rel</a:t>
            </a:r>
            <a:r>
              <a:rPr lang="en-US" sz="2000" dirty="0" smtClean="0">
                <a:solidFill>
                  <a:srgbClr val="FFFF00"/>
                </a:solidFill>
              </a:rPr>
              <a:t>="shortcut icon" </a:t>
            </a:r>
            <a:r>
              <a:rPr lang="en-US" sz="2000" dirty="0" err="1" smtClean="0">
                <a:solidFill>
                  <a:srgbClr val="FFFF00"/>
                </a:solidFill>
              </a:rPr>
              <a:t>href</a:t>
            </a:r>
            <a:r>
              <a:rPr lang="en-US" sz="2000" dirty="0" smtClean="0">
                <a:solidFill>
                  <a:srgbClr val="FFFF00"/>
                </a:solidFill>
              </a:rPr>
              <a:t>="</a:t>
            </a:r>
            <a:r>
              <a:rPr lang="en-US" sz="2000" dirty="0" err="1" smtClean="0">
                <a:solidFill>
                  <a:srgbClr val="FFFF00"/>
                </a:solidFill>
              </a:rPr>
              <a:t>img</a:t>
            </a:r>
            <a:r>
              <a:rPr lang="en-US" sz="2000" dirty="0" smtClean="0">
                <a:solidFill>
                  <a:srgbClr val="FFFF00"/>
                </a:solidFill>
              </a:rPr>
              <a:t>/favicon.ico" type="image/</a:t>
            </a:r>
            <a:r>
              <a:rPr lang="en-US" sz="2000" dirty="0" err="1" smtClean="0">
                <a:solidFill>
                  <a:srgbClr val="FFFF00"/>
                </a:solidFill>
              </a:rPr>
              <a:t>ico</a:t>
            </a:r>
            <a:r>
              <a:rPr lang="en-US" sz="2000" dirty="0" smtClean="0">
                <a:solidFill>
                  <a:srgbClr val="FFFF00"/>
                </a:solidFill>
              </a:rPr>
              <a:t>"&gt;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&lt;/head&gt;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&lt;body&gt;  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&lt;div id="app"&gt;    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  &lt;script </a:t>
            </a:r>
            <a:r>
              <a:rPr lang="en-US" sz="2000" dirty="0" err="1" smtClean="0">
                <a:solidFill>
                  <a:srgbClr val="FFFF00"/>
                </a:solidFill>
              </a:rPr>
              <a:t>src</a:t>
            </a:r>
            <a:r>
              <a:rPr lang="en-US" sz="2000" dirty="0" smtClean="0">
                <a:solidFill>
                  <a:srgbClr val="FFFF00"/>
                </a:solidFill>
              </a:rPr>
              <a:t>="</a:t>
            </a:r>
            <a:r>
              <a:rPr lang="en-US" sz="2000" dirty="0" err="1" smtClean="0">
                <a:solidFill>
                  <a:srgbClr val="FFFF00"/>
                </a:solidFill>
              </a:rPr>
              <a:t>js</a:t>
            </a:r>
            <a:r>
              <a:rPr lang="en-US" sz="2000" dirty="0" smtClean="0">
                <a:solidFill>
                  <a:srgbClr val="FFFF00"/>
                </a:solidFill>
              </a:rPr>
              <a:t>/app.js"&gt;&lt;/script&gt;  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  &lt;/div&gt; 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  &lt;/body&gt;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  &lt;/html&gt;</a:t>
            </a:r>
          </a:p>
          <a:p>
            <a:r>
              <a:rPr lang="en-US" dirty="0" smtClean="0"/>
              <a:t>That’s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Modules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React Router </a:t>
            </a:r>
          </a:p>
          <a:p>
            <a:pPr lvl="1"/>
            <a:r>
              <a:rPr lang="en-US" dirty="0" smtClean="0"/>
              <a:t>There are no pages within React, it is all done with DOM manipulation</a:t>
            </a:r>
          </a:p>
          <a:p>
            <a:pPr lvl="1"/>
            <a:r>
              <a:rPr lang="en-US" dirty="0" smtClean="0"/>
              <a:t>React Router adds hash router based state</a:t>
            </a:r>
          </a:p>
          <a:p>
            <a:r>
              <a:rPr lang="en-US" dirty="0" smtClean="0"/>
              <a:t>An AJAX Library</a:t>
            </a:r>
          </a:p>
          <a:p>
            <a:pPr lvl="1"/>
            <a:r>
              <a:rPr lang="en-US" dirty="0" err="1" smtClean="0"/>
              <a:t>SuperAgent</a:t>
            </a:r>
            <a:endParaRPr lang="en-US" dirty="0" smtClean="0"/>
          </a:p>
          <a:p>
            <a:pPr lvl="1"/>
            <a:r>
              <a:rPr lang="en-US" dirty="0" err="1" smtClean="0"/>
              <a:t>Reqwest</a:t>
            </a:r>
            <a:endParaRPr lang="en-US" dirty="0" smtClean="0"/>
          </a:p>
          <a:p>
            <a:pPr lvl="1"/>
            <a:r>
              <a:rPr lang="en-US" dirty="0" err="1" smtClean="0"/>
              <a:t>axios</a:t>
            </a:r>
            <a:endParaRPr lang="en-US" dirty="0" smtClean="0"/>
          </a:p>
          <a:p>
            <a:r>
              <a:rPr lang="en-US" dirty="0" smtClean="0"/>
              <a:t>HTML Filter or Markdown Modules</a:t>
            </a:r>
          </a:p>
          <a:p>
            <a:pPr lvl="1"/>
            <a:r>
              <a:rPr lang="en-US" dirty="0" smtClean="0"/>
              <a:t>If you are importing remote data, you may need a way to filter it</a:t>
            </a:r>
          </a:p>
          <a:p>
            <a:r>
              <a:rPr lang="en-US" dirty="0" smtClean="0"/>
              <a:t>React-GA </a:t>
            </a:r>
          </a:p>
          <a:p>
            <a:pPr lvl="1"/>
            <a:r>
              <a:rPr lang="en-US" dirty="0" smtClean="0"/>
              <a:t>Track usage with Google Analytics.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jQuery?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use jQuery in our Drupal sites.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You don’t need jQuery.  You should be able to use React without it.  You can rebuild or replicate much of the functionality that you would use on a jQuery site.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only recommendation for using jQuery is when you have a specific use case for a given jQuery module.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3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you can write JavaScript directly for the browser, the current popular way is to use ES6 in </a:t>
            </a:r>
            <a:r>
              <a:rPr lang="en-US" dirty="0" err="1" smtClean="0"/>
              <a:t>NodeJS</a:t>
            </a:r>
            <a:r>
              <a:rPr lang="en-US" dirty="0" smtClean="0"/>
              <a:t> and </a:t>
            </a:r>
            <a:r>
              <a:rPr lang="en-US" dirty="0" err="1" smtClean="0"/>
              <a:t>transpile</a:t>
            </a:r>
            <a:r>
              <a:rPr lang="en-US" dirty="0" smtClean="0"/>
              <a:t> with Babel to the browser.</a:t>
            </a:r>
          </a:p>
          <a:p>
            <a:pPr lvl="1"/>
            <a:r>
              <a:rPr lang="en-US" dirty="0" smtClean="0"/>
              <a:t>For this method you will need to install </a:t>
            </a:r>
            <a:r>
              <a:rPr lang="en-US" dirty="0" err="1" smtClean="0"/>
              <a:t>NodeJS</a:t>
            </a:r>
            <a:r>
              <a:rPr lang="en-US" dirty="0" smtClean="0"/>
              <a:t> and NPM.</a:t>
            </a:r>
          </a:p>
          <a:p>
            <a:r>
              <a:rPr lang="en-US" dirty="0" smtClean="0"/>
              <a:t>Use a task runner, such as Grunt or Gulp to create a workflow for the application files. Use </a:t>
            </a:r>
            <a:r>
              <a:rPr lang="en-US" dirty="0" err="1" smtClean="0"/>
              <a:t>Browserify</a:t>
            </a:r>
            <a:r>
              <a:rPr lang="en-US" dirty="0" smtClean="0"/>
              <a:t> or </a:t>
            </a:r>
            <a:r>
              <a:rPr lang="en-US" dirty="0" err="1" smtClean="0"/>
              <a:t>Webpack</a:t>
            </a:r>
            <a:r>
              <a:rPr lang="en-US" dirty="0" smtClean="0"/>
              <a:t> to convert to browser code.</a:t>
            </a:r>
          </a:p>
          <a:p>
            <a:r>
              <a:rPr lang="en-US" dirty="0" smtClean="0"/>
              <a:t>What about stylesheets? There is discussion as to whether you should embed the styles inline within a component or use external styles.  You can still use pure CSS, SASS or LESS to develop and style React components.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 Frameworks</a:t>
            </a:r>
          </a:p>
          <a:p>
            <a:pPr lvl="1"/>
            <a:r>
              <a:rPr lang="en-US" dirty="0" smtClean="0"/>
              <a:t>Jest – Recommended by Facebook and built </a:t>
            </a:r>
            <a:r>
              <a:rPr lang="en-US" dirty="0"/>
              <a:t>on Jasmine </a:t>
            </a:r>
            <a:endParaRPr lang="en-US" dirty="0" smtClean="0"/>
          </a:p>
          <a:p>
            <a:pPr lvl="1"/>
            <a:r>
              <a:rPr lang="en-US" dirty="0" smtClean="0"/>
              <a:t>Mocha </a:t>
            </a:r>
          </a:p>
          <a:p>
            <a:pPr lvl="1"/>
            <a:r>
              <a:rPr lang="en-US" dirty="0" err="1" smtClean="0"/>
              <a:t>QUnit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Automated Testing</a:t>
            </a:r>
          </a:p>
          <a:p>
            <a:pPr lvl="1"/>
            <a:r>
              <a:rPr lang="en-US" dirty="0" err="1" smtClean="0"/>
              <a:t>WebDriverIO</a:t>
            </a:r>
            <a:r>
              <a:rPr lang="en-US" dirty="0"/>
              <a:t> </a:t>
            </a:r>
            <a:r>
              <a:rPr lang="en-US" dirty="0" smtClean="0"/>
              <a:t>with Selenium</a:t>
            </a:r>
          </a:p>
          <a:p>
            <a:pPr lvl="1"/>
            <a:r>
              <a:rPr lang="en-US" dirty="0"/>
              <a:t>Karma </a:t>
            </a:r>
            <a:endParaRPr lang="en-US" dirty="0" smtClean="0"/>
          </a:p>
          <a:p>
            <a:pPr lvl="1"/>
            <a:r>
              <a:rPr lang="en-US" dirty="0" err="1" smtClean="0"/>
              <a:t>PhantomJS</a:t>
            </a:r>
            <a:r>
              <a:rPr lang="en-US" dirty="0" smtClean="0"/>
              <a:t> headless browser testing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3607</TotalTime>
  <Words>809</Words>
  <Application>Microsoft Macintosh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Wingdings 3</vt:lpstr>
      <vt:lpstr>Arial</vt:lpstr>
      <vt:lpstr>Ion</vt:lpstr>
      <vt:lpstr>Using React, Drupal and Google Chrome to build an interactive kiosk</vt:lpstr>
      <vt:lpstr>What is React?</vt:lpstr>
      <vt:lpstr>Who uses React?</vt:lpstr>
      <vt:lpstr>Why is React a good fit for a kiosk?</vt:lpstr>
      <vt:lpstr>The React HTML</vt:lpstr>
      <vt:lpstr>Recommended Modules </vt:lpstr>
      <vt:lpstr>What about jQuery?</vt:lpstr>
      <vt:lpstr>Developer Setup</vt:lpstr>
      <vt:lpstr>Testing</vt:lpstr>
      <vt:lpstr>What if I need more from React?</vt:lpstr>
      <vt:lpstr>Bringing in Drupal!</vt:lpstr>
      <vt:lpstr>Drupal Setup</vt:lpstr>
      <vt:lpstr>Operating System User Permissions</vt:lpstr>
      <vt:lpstr>Running in Chrome</vt:lpstr>
      <vt:lpstr>References</vt:lpstr>
    </vt:vector>
  </TitlesOfParts>
  <Company>Yale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React,Drupal and Google Chrome to build an interactive kiosk</dc:title>
  <dc:creator>Shyket, Harry</dc:creator>
  <cp:lastModifiedBy>Microsoft Office User</cp:lastModifiedBy>
  <cp:revision>41</cp:revision>
  <dcterms:created xsi:type="dcterms:W3CDTF">2016-02-29T19:42:59Z</dcterms:created>
  <dcterms:modified xsi:type="dcterms:W3CDTF">2016-06-27T16:34:32Z</dcterms:modified>
</cp:coreProperties>
</file>