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6"/>
  </p:notesMasterIdLst>
  <p:sldIdLst>
    <p:sldId id="261" r:id="rId2"/>
    <p:sldId id="264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4" r:id="rId13"/>
    <p:sldId id="275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91B0"/>
    <a:srgbClr val="0C2547"/>
    <a:srgbClr val="7FA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/>
    <p:restoredTop sz="91334"/>
  </p:normalViewPr>
  <p:slideViewPr>
    <p:cSldViewPr snapToGrid="0" snapToObjects="1">
      <p:cViewPr varScale="1">
        <p:scale>
          <a:sx n="90" d="100"/>
          <a:sy n="90" d="100"/>
        </p:scale>
        <p:origin x="13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DB879-4D55-5245-8A64-E74B1C3A806B}" type="datetimeFigureOut">
              <a:rPr lang="en-US" smtClean="0"/>
              <a:t>7/25/19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093C6-3F37-804F-8D1D-01EE8FA6D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33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1D877E9-4460-5F4F-8CCA-874D2FC3CE26}"/>
              </a:ext>
            </a:extLst>
          </p:cNvPr>
          <p:cNvCxnSpPr>
            <a:cxnSpLocks/>
          </p:cNvCxnSpPr>
          <p:nvPr userDrawn="1"/>
        </p:nvCxnSpPr>
        <p:spPr>
          <a:xfrm>
            <a:off x="0" y="1517208"/>
            <a:ext cx="12192000" cy="0"/>
          </a:xfrm>
          <a:prstGeom prst="line">
            <a:avLst/>
          </a:prstGeom>
          <a:ln w="19050">
            <a:solidFill>
              <a:srgbClr val="7C91B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A154D84F-DD41-1741-91D1-BD1F57D96A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04874" y="1901227"/>
            <a:ext cx="10230888" cy="383866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 sz="3200">
                <a:solidFill>
                  <a:srgbClr val="0C2547"/>
                </a:solidFill>
              </a:defRPr>
            </a:lvl1pPr>
          </a:lstStyle>
          <a:p>
            <a:pPr>
              <a:lnSpc>
                <a:spcPts val="3600"/>
              </a:lnSpc>
              <a:spcAft>
                <a:spcPts val="2000"/>
              </a:spcAft>
            </a:pPr>
            <a:endParaRPr lang="en-US" sz="2800" dirty="0">
              <a:solidFill>
                <a:srgbClr val="0C2547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1EFFD53-7486-3F49-92C7-89F7EB9D8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808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1265"/>
            <a:ext cx="10803833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rgbClr val="7C91B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56913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800">
                <a:solidFill>
                  <a:srgbClr val="0C2547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 descr="Yale Digital Conference 2019">
            <a:extLst>
              <a:ext uri="{FF2B5EF4-FFF2-40B4-BE49-F238E27FC236}">
                <a16:creationId xmlns:a16="http://schemas.microsoft.com/office/drawing/2014/main" id="{D766391E-4F56-C641-AE0A-07430E9C2F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02126"/>
            <a:ext cx="12192000" cy="55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92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7246F-3625-3146-AD7B-9126FB1F3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5414"/>
            <a:ext cx="10515600" cy="843473"/>
          </a:xfrm>
          <a:prstGeom prst="rect">
            <a:avLst/>
          </a:prstGeom>
        </p:spPr>
        <p:txBody>
          <a:bodyPr/>
          <a:lstStyle>
            <a:lvl1pPr>
              <a:defRPr sz="5200">
                <a:solidFill>
                  <a:srgbClr val="7C91B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621667-9537-EB49-B94B-D3B5FA874B45}"/>
              </a:ext>
            </a:extLst>
          </p:cNvPr>
          <p:cNvCxnSpPr>
            <a:cxnSpLocks/>
          </p:cNvCxnSpPr>
          <p:nvPr userDrawn="1"/>
        </p:nvCxnSpPr>
        <p:spPr>
          <a:xfrm>
            <a:off x="0" y="1517208"/>
            <a:ext cx="12192000" cy="0"/>
          </a:xfrm>
          <a:prstGeom prst="line">
            <a:avLst/>
          </a:prstGeom>
          <a:ln w="19050">
            <a:solidFill>
              <a:srgbClr val="7C91B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4C8193B-4365-A74F-9311-99FFAAC822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04874" y="1901227"/>
            <a:ext cx="10230888" cy="383866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 sz="3200">
                <a:solidFill>
                  <a:srgbClr val="0C2547"/>
                </a:solidFill>
              </a:defRPr>
            </a:lvl1pPr>
          </a:lstStyle>
          <a:p>
            <a:pPr>
              <a:lnSpc>
                <a:spcPts val="3600"/>
              </a:lnSpc>
              <a:spcAft>
                <a:spcPts val="2000"/>
              </a:spcAft>
            </a:pPr>
            <a:endParaRPr lang="en-US" sz="2800" dirty="0">
              <a:solidFill>
                <a:srgbClr val="0C2547"/>
              </a:solidFill>
            </a:endParaRPr>
          </a:p>
        </p:txBody>
      </p:sp>
      <p:pic>
        <p:nvPicPr>
          <p:cNvPr id="8" name="Picture 7" descr="Yale Digital Conference 2019">
            <a:extLst>
              <a:ext uri="{FF2B5EF4-FFF2-40B4-BE49-F238E27FC236}">
                <a16:creationId xmlns:a16="http://schemas.microsoft.com/office/drawing/2014/main" id="{7C621722-6D07-E741-A754-2C0419D4AD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02126"/>
            <a:ext cx="12192000" cy="55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9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617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3" r:id="rId2"/>
    <p:sldLayoutId id="214748367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FA2C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ccessibility@yale.edu" TargetMode="External"/><Relationship Id="rId2" Type="http://schemas.openxmlformats.org/officeDocument/2006/relationships/hyperlink" Target="https://git.yale.edu/yale-ui/ui-component-library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E08F04B-6005-944D-9D06-63B91A60D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Yale Digital Conference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98D3BF-87BC-4C4D-BFB2-939C0E67D2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7" t="1423"/>
          <a:stretch/>
        </p:blipFill>
        <p:spPr>
          <a:xfrm>
            <a:off x="0" y="0"/>
            <a:ext cx="12200910" cy="470675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8753328-2A3A-2947-BD2B-ED1C56D0A2FB}"/>
              </a:ext>
            </a:extLst>
          </p:cNvPr>
          <p:cNvSpPr txBox="1"/>
          <p:nvPr/>
        </p:nvSpPr>
        <p:spPr>
          <a:xfrm>
            <a:off x="667910" y="5176299"/>
            <a:ext cx="64167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C2547"/>
                </a:solidFill>
              </a:rPr>
              <a:t>Michael Harris</a:t>
            </a:r>
          </a:p>
          <a:p>
            <a:r>
              <a:rPr lang="en-US" sz="3600" dirty="0">
                <a:solidFill>
                  <a:srgbClr val="0C2547"/>
                </a:solidFill>
              </a:rPr>
              <a:t>Accessibility Engineer</a:t>
            </a:r>
          </a:p>
        </p:txBody>
      </p:sp>
    </p:spTree>
    <p:extLst>
      <p:ext uri="{BB962C8B-B14F-4D97-AF65-F5344CB8AC3E}">
        <p14:creationId xmlns:p14="http://schemas.microsoft.com/office/powerpoint/2010/main" val="3926113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3279E-74EE-594E-9F30-4908F440D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Accessibility Wins: Color Contrast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0BEE0-EE0A-6847-A54B-B10C7782C1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Bootstrap by default does not have accessible color contrast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Developers can set custom colors that may not be accessible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6A20C6-DADB-3543-95A7-6BDEFAE10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093713"/>
            <a:ext cx="7124700" cy="1879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70F9900-05A3-7646-AF09-066299B023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9049" y="3732313"/>
            <a:ext cx="5095479" cy="244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359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3279E-74EE-594E-9F30-4908F440D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Accessibility Wins: Color Contrast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0BEE0-EE0A-6847-A54B-B10C7782C1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We implemented SASS color contrast functions to automatically calculate color contrast, and lighten or darken colors until they meet WCAG 2 requirements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3759C9-EC19-A94A-A832-ADCDBD51D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468" y="3503503"/>
            <a:ext cx="9911063" cy="623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031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3279E-74EE-594E-9F30-4908F440D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have a look!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0BEE0-EE0A-6847-A54B-B10C7782C1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https://</a:t>
            </a:r>
            <a:r>
              <a:rPr lang="en-US" dirty="0" err="1"/>
              <a:t>git.yale.edu</a:t>
            </a:r>
            <a:r>
              <a:rPr lang="en-US" dirty="0"/>
              <a:t>/pages/</a:t>
            </a:r>
            <a:r>
              <a:rPr lang="en-US" dirty="0" err="1"/>
              <a:t>yale-ui</a:t>
            </a:r>
            <a:r>
              <a:rPr lang="en-US" dirty="0"/>
              <a:t>/</a:t>
            </a:r>
            <a:r>
              <a:rPr lang="en-US" dirty="0" err="1"/>
              <a:t>ui</a:t>
            </a:r>
            <a:r>
              <a:rPr lang="en-US" dirty="0"/>
              <a:t>-component-library/</a:t>
            </a:r>
          </a:p>
        </p:txBody>
      </p:sp>
    </p:spTree>
    <p:extLst>
      <p:ext uri="{BB962C8B-B14F-4D97-AF65-F5344CB8AC3E}">
        <p14:creationId xmlns:p14="http://schemas.microsoft.com/office/powerpoint/2010/main" val="872106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3279E-74EE-594E-9F30-4908F440D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Library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0BEE0-EE0A-6847-A54B-B10C7782C1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There are two ways to use the Yale UI Component Library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Drop it into a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Provide custom variables and recompile it</a:t>
            </a:r>
          </a:p>
        </p:txBody>
      </p:sp>
    </p:spTree>
    <p:extLst>
      <p:ext uri="{BB962C8B-B14F-4D97-AF65-F5344CB8AC3E}">
        <p14:creationId xmlns:p14="http://schemas.microsoft.com/office/powerpoint/2010/main" val="619325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3279E-74EE-594E-9F30-4908F440D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involved!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0BEE0-EE0A-6847-A54B-B10C7782C1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Check out the </a:t>
            </a:r>
            <a:r>
              <a:rPr lang="en-US" dirty="0" err="1"/>
              <a:t>Git</a:t>
            </a:r>
            <a:r>
              <a:rPr lang="en-US" dirty="0"/>
              <a:t> repo: </a:t>
            </a:r>
            <a:r>
              <a:rPr lang="en-US" dirty="0">
                <a:hlinkClick r:id="rId2"/>
              </a:rPr>
              <a:t>https://git.yale.edu/yale-ui/ui-component-library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Email us to collaborate: </a:t>
            </a:r>
            <a:r>
              <a:rPr lang="en-US" dirty="0">
                <a:hlinkClick r:id="rId3"/>
              </a:rPr>
              <a:t>accessibility@yale.edu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99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BC7A6F-1B74-E64E-94A2-E7A422F9C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b">
              <a:lnSpc>
                <a:spcPts val="6600"/>
              </a:lnSpc>
            </a:pPr>
            <a:r>
              <a:rPr lang="en-US" dirty="0"/>
              <a:t>Introducing the Yale UI Component Library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A32BE4E-99FA-FE4F-ACD1-08FBA35B31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Michael Harris</a:t>
            </a:r>
          </a:p>
          <a:p>
            <a:r>
              <a:rPr lang="en-US" sz="3600" dirty="0"/>
              <a:t>Accessibility Engineer</a:t>
            </a:r>
          </a:p>
        </p:txBody>
      </p:sp>
    </p:spTree>
    <p:extLst>
      <p:ext uri="{BB962C8B-B14F-4D97-AF65-F5344CB8AC3E}">
        <p14:creationId xmlns:p14="http://schemas.microsoft.com/office/powerpoint/2010/main" val="240194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DABA4-D9E8-6644-969F-27DBDC4BB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Special Thanks!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83F93-4A29-2E4A-8C5C-5A729E88DB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Sarah Lynch, Accessibility Engineer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Chris </a:t>
            </a:r>
            <a:r>
              <a:rPr lang="en-US" sz="3600" dirty="0" err="1"/>
              <a:t>Mongillo</a:t>
            </a:r>
            <a:r>
              <a:rPr lang="en-US" sz="3600" dirty="0"/>
              <a:t>, Digital Accessibility Coordinator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err="1"/>
              <a:t>Adomous</a:t>
            </a:r>
            <a:r>
              <a:rPr lang="en-US" sz="3600" dirty="0"/>
              <a:t> Wright, ITS, Early Career Development Intern</a:t>
            </a:r>
          </a:p>
        </p:txBody>
      </p:sp>
    </p:spTree>
    <p:extLst>
      <p:ext uri="{BB962C8B-B14F-4D97-AF65-F5344CB8AC3E}">
        <p14:creationId xmlns:p14="http://schemas.microsoft.com/office/powerpoint/2010/main" val="2944273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71192-4D33-1044-BF7D-BE480229E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8E63F-26E9-DC4B-907F-9B6BBC8BD1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A1161D-C386-F746-B19E-09B84685D1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87550"/>
            <a:ext cx="9753600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41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ACAC1-B4DA-9847-A5D7-C390FBD5D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0A67DE-FBEC-A940-9D75-7F352F85E2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high quality, consistent, accessible User Experience throughout Yale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Consistent, up-to-date Yale branding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Speed up development time for custom projects</a:t>
            </a:r>
          </a:p>
        </p:txBody>
      </p:sp>
    </p:spTree>
    <p:extLst>
      <p:ext uri="{BB962C8B-B14F-4D97-AF65-F5344CB8AC3E}">
        <p14:creationId xmlns:p14="http://schemas.microsoft.com/office/powerpoint/2010/main" val="2869572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9C8A9-F3FE-1E41-B346-C989B4FFD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Milestones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FBCBE-734D-4747-A8F9-B0A982332C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Begin the project (early 2019)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Get the UI Component Library to a stable version (Jun 2019)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Get community feedback and engagement (Summer 2019)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Launch V1.0.0 (2</a:t>
            </a:r>
            <a:r>
              <a:rPr lang="en-US" baseline="30000" dirty="0"/>
              <a:t>nd</a:t>
            </a:r>
            <a:r>
              <a:rPr lang="en-US" dirty="0"/>
              <a:t> Half 2019)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87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6B5E5-E8DC-4C4C-8C21-44C3104C5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449969-17F8-F841-ABA7-1A2A1B5B3A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253" y="535414"/>
            <a:ext cx="93754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841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B4249-2DE5-4646-8F8A-CCF98DDE3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Yale Bootstrap Base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54E6B-85AD-D145-A8FF-C2A5F8BA82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Extends Bootstrap 4.3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Fixes and re-implementations to Bootstrap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Force accessible color contrast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 particular Yale branding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Can be used as the basis for any Bootstrap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803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3279E-74EE-594E-9F30-4908F440D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Yale UI Component Library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0BEE0-EE0A-6847-A54B-B10C7782C1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Extends Yale Bootstrap Base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Adds Yale-specific styling, colors, fonts, </a:t>
            </a:r>
            <a:r>
              <a:rPr lang="en-US" dirty="0" err="1"/>
              <a:t>etc</a:t>
            </a:r>
            <a:r>
              <a:rPr lang="en-US" dirty="0"/>
              <a:t> to Bootstrap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Inherits accessible Color Contrast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Can be used as the base of a Yale-branded project</a:t>
            </a:r>
          </a:p>
        </p:txBody>
      </p:sp>
    </p:spTree>
    <p:extLst>
      <p:ext uri="{BB962C8B-B14F-4D97-AF65-F5344CB8AC3E}">
        <p14:creationId xmlns:p14="http://schemas.microsoft.com/office/powerpoint/2010/main" val="2360682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</TotalTime>
  <Words>294</Words>
  <Application>Microsoft Macintosh PowerPoint</Application>
  <PresentationFormat>Widescreen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Yale Digital Conference 2019</vt:lpstr>
      <vt:lpstr>Introducing the Yale UI Component Library</vt:lpstr>
      <vt:lpstr>Extra Special Thanks!</vt:lpstr>
      <vt:lpstr>History</vt:lpstr>
      <vt:lpstr>Motivation</vt:lpstr>
      <vt:lpstr>Current Milestones</vt:lpstr>
      <vt:lpstr>Architecture</vt:lpstr>
      <vt:lpstr>Yale Bootstrap Base</vt:lpstr>
      <vt:lpstr>Yale UI Component Library</vt:lpstr>
      <vt:lpstr>Accessibility Wins: Color Contrast</vt:lpstr>
      <vt:lpstr>Accessibility Wins: Color Contrast</vt:lpstr>
      <vt:lpstr>Let’s have a look!</vt:lpstr>
      <vt:lpstr>Using the Library</vt:lpstr>
      <vt:lpstr>Get involved!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Saba, Mark</dc:creator>
  <cp:lastModifiedBy>Ramaccia, Julie</cp:lastModifiedBy>
  <cp:revision>36</cp:revision>
  <dcterms:created xsi:type="dcterms:W3CDTF">2019-04-09T17:23:06Z</dcterms:created>
  <dcterms:modified xsi:type="dcterms:W3CDTF">2019-07-25T14:07:58Z</dcterms:modified>
</cp:coreProperties>
</file>