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F67"/>
    <a:srgbClr val="FFFFFF"/>
    <a:srgbClr val="FA8F51"/>
    <a:srgbClr val="9FDDFE"/>
    <a:srgbClr val="8FC6E4"/>
    <a:srgbClr val="239F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692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E8DE-AA4C-194D-A422-03EEE93CEE68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1421-1ED9-8A4B-B1C6-7C1D6FB9C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44269"/>
            <a:ext cx="7772400" cy="1401906"/>
          </a:xfrm>
        </p:spPr>
        <p:txBody>
          <a:bodyPr anchor="t">
            <a:normAutofit/>
          </a:bodyPr>
          <a:lstStyle/>
          <a:p>
            <a:pPr algn="l">
              <a:spcAft>
                <a:spcPts val="4800"/>
              </a:spcAft>
            </a:pPr>
            <a:r>
              <a:rPr lang="en-US" b="1" dirty="0" err="1">
                <a:solidFill>
                  <a:srgbClr val="FF9F67"/>
                </a:solidFill>
              </a:rPr>
              <a:t>YaleSites</a:t>
            </a:r>
            <a:r>
              <a:rPr lang="en-US" b="1" dirty="0">
                <a:solidFill>
                  <a:srgbClr val="FF9F67"/>
                </a:solidFill>
              </a:rPr>
              <a:t> </a:t>
            </a:r>
            <a:r>
              <a:rPr lang="en-US" b="1" dirty="0" smtClean="0">
                <a:solidFill>
                  <a:srgbClr val="FF9F67"/>
                </a:solidFill>
              </a:rPr>
              <a:t>Templates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/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Powerful Foundation for your Custom Theme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832" y="2240280"/>
            <a:ext cx="3810000" cy="39052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5800" y="1979120"/>
            <a:ext cx="3439531" cy="446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Victor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Velt</a:t>
            </a:r>
            <a:r>
              <a:rPr kumimoji="0" lang="en-US" sz="2118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18" i="0" u="none" strike="noStrike" kern="1200" cap="none" spc="0" normalizeH="0" baseline="0" noProof="0" dirty="0" smtClean="0">
                <a:ln>
                  <a:noFill/>
                </a:ln>
                <a:solidFill>
                  <a:srgbClr val="9FDDF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  <a:r>
              <a:rPr kumimoji="0" lang="en-US" sz="2118" i="0" u="none" strike="noStrike" kern="1200" cap="none" spc="0" normalizeH="0" noProof="0" dirty="0" smtClean="0">
                <a:ln>
                  <a:noFill/>
                </a:ln>
                <a:solidFill>
                  <a:srgbClr val="9FDDF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US" sz="2118" i="0" u="none" strike="noStrike" kern="1200" cap="none" spc="0" normalizeH="0" baseline="0" noProof="0" dirty="0" smtClean="0">
                <a:ln>
                  <a:noFill/>
                </a:ln>
                <a:solidFill>
                  <a:srgbClr val="9FDDF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18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FDDF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Theming</a:t>
            </a:r>
            <a:endParaRPr kumimoji="0" lang="en-US" sz="2118" i="0" u="none" strike="noStrike" kern="1200" cap="none" spc="0" normalizeH="0" baseline="0" noProof="0" dirty="0" smtClean="0">
              <a:ln>
                <a:noFill/>
              </a:ln>
              <a:solidFill>
                <a:srgbClr val="9FDD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/>
              <a:t>Andrea </a:t>
            </a:r>
            <a:r>
              <a:rPr lang="en-US" sz="2800" dirty="0" err="1" smtClean="0"/>
              <a:t>MacAdam</a:t>
            </a:r>
            <a:r>
              <a:rPr lang="en-US" sz="2595" dirty="0" smtClean="0"/>
              <a:t> </a:t>
            </a:r>
          </a:p>
          <a:p>
            <a:pPr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946" dirty="0" smtClean="0">
                <a:solidFill>
                  <a:srgbClr val="9FDDFE"/>
                </a:solidFill>
              </a:rPr>
              <a:t>Information Architecture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/>
              <a:t>Nancy Flowers-</a:t>
            </a:r>
            <a:r>
              <a:rPr lang="en-US" sz="2800" dirty="0" err="1" smtClean="0"/>
              <a:t>Mangs</a:t>
            </a:r>
            <a:r>
              <a:rPr lang="en-US" sz="2800" dirty="0" smtClean="0"/>
              <a:t>,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err="1" smtClean="0"/>
              <a:t>JoAnn</a:t>
            </a:r>
            <a:r>
              <a:rPr lang="en-US" sz="2800" dirty="0" smtClean="0"/>
              <a:t> </a:t>
            </a:r>
            <a:r>
              <a:rPr lang="en-US" sz="2800" dirty="0" err="1" smtClean="0"/>
              <a:t>Piscitelli</a:t>
            </a:r>
            <a:endParaRPr lang="en-US" sz="2800" dirty="0" smtClean="0"/>
          </a:p>
          <a:p>
            <a:pPr lvl="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946" dirty="0" smtClean="0">
                <a:solidFill>
                  <a:srgbClr val="9FDDFE"/>
                </a:solidFill>
              </a:rPr>
              <a:t>Content Types &amp; Views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/>
              <a:t>Vincent </a:t>
            </a:r>
            <a:r>
              <a:rPr lang="en-US" sz="2800" dirty="0" err="1" smtClean="0"/>
              <a:t>Massaro</a:t>
            </a:r>
            <a:endParaRPr lang="en-US" sz="28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1946" dirty="0" smtClean="0">
                <a:solidFill>
                  <a:srgbClr val="9FDDFE"/>
                </a:solidFill>
              </a:rPr>
              <a:t>Custom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29600" cy="588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9F67"/>
                </a:solidFill>
              </a:rPr>
              <a:t>Yale 978 Grid</a:t>
            </a:r>
            <a:endParaRPr lang="en-US" b="1" dirty="0">
              <a:solidFill>
                <a:srgbClr val="FF9F67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Omega is based on the 960 grid system</a:t>
            </a:r>
            <a:endParaRPr lang="en-US" sz="2800" b="1" dirty="0"/>
          </a:p>
        </p:txBody>
      </p:sp>
      <p:pic>
        <p:nvPicPr>
          <p:cNvPr id="6" name="Picture 5" descr="978-gr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2021840"/>
            <a:ext cx="5120640" cy="404368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55360" y="2123440"/>
            <a:ext cx="243991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9F67"/>
                </a:solidFill>
              </a:rPr>
              <a:t>Yale </a:t>
            </a:r>
            <a:r>
              <a:rPr lang="en-US" sz="2800" b="1" dirty="0" smtClean="0">
                <a:solidFill>
                  <a:srgbClr val="FF9F67"/>
                </a:solidFill>
              </a:rPr>
              <a:t>Grid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978 </a:t>
            </a:r>
            <a:r>
              <a:rPr lang="en-US" sz="2800" dirty="0" err="1" smtClean="0"/>
              <a:t>px</a:t>
            </a:r>
            <a:r>
              <a:rPr lang="en-US" sz="2800" dirty="0" smtClean="0"/>
              <a:t> wide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12 columns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15 </a:t>
            </a:r>
            <a:r>
              <a:rPr lang="en-US" sz="2800" dirty="0" err="1" smtClean="0"/>
              <a:t>px</a:t>
            </a:r>
            <a:r>
              <a:rPr lang="en-US" sz="2800" dirty="0" smtClean="0"/>
              <a:t> margins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30 </a:t>
            </a:r>
            <a:r>
              <a:rPr lang="en-US" sz="2800" dirty="0" err="1" smtClean="0"/>
              <a:t>px</a:t>
            </a:r>
            <a:r>
              <a:rPr lang="en-US" sz="2800" dirty="0" smtClean="0"/>
              <a:t> gutters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19 regions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FF9F67"/>
                </a:solidFill>
              </a:rPr>
              <a:t>Primary Regions</a:t>
            </a:r>
            <a:endParaRPr lang="en-US" sz="1800" b="1" dirty="0">
              <a:solidFill>
                <a:srgbClr val="FF9F67"/>
              </a:solidFill>
            </a:endParaRPr>
          </a:p>
        </p:txBody>
      </p:sp>
      <p:pic>
        <p:nvPicPr>
          <p:cNvPr id="12" name="Picture 11" descr="978-grid-main-reg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60400"/>
            <a:ext cx="768096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FF9F67"/>
                </a:solidFill>
              </a:rPr>
              <a:t>Sections • Zones • Regions</a:t>
            </a:r>
            <a:endParaRPr lang="en-US" sz="1800" b="1" dirty="0">
              <a:solidFill>
                <a:srgbClr val="FF9F67"/>
              </a:solidFill>
            </a:endParaRPr>
          </a:p>
        </p:txBody>
      </p:sp>
      <p:pic>
        <p:nvPicPr>
          <p:cNvPr id="12" name="Picture 11" descr="978-grid-main-regions.pn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4572000" y="660400"/>
            <a:ext cx="384048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701040"/>
            <a:ext cx="8229600" cy="1534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229600" cy="352552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847080"/>
            <a:ext cx="8229600" cy="711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486" y="701040"/>
            <a:ext cx="2051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Header 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426" y="2600960"/>
            <a:ext cx="215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Content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26" y="5892800"/>
            <a:ext cx="199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Footer Section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3520" y="701040"/>
            <a:ext cx="1747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Topper Zone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Banner Zone</a:t>
            </a:r>
          </a:p>
          <a:p>
            <a:r>
              <a:rPr lang="en-US" sz="2000" dirty="0" smtClean="0"/>
              <a:t>Menu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3520" y="2600960"/>
            <a:ext cx="173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Header Zone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Content Zone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2240" y="5892800"/>
            <a:ext cx="1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Footer Zone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rgbClr val="FF9F67"/>
                </a:solidFill>
              </a:rPr>
              <a:t>A</a:t>
            </a:r>
            <a:r>
              <a:rPr lang="en-US" sz="1800" b="1" dirty="0" smtClean="0">
                <a:solidFill>
                  <a:srgbClr val="FF9F67"/>
                </a:solidFill>
              </a:rPr>
              <a:t>dditional </a:t>
            </a:r>
            <a:r>
              <a:rPr lang="en-US" sz="1800" b="1" dirty="0">
                <a:solidFill>
                  <a:srgbClr val="FF9F67"/>
                </a:solidFill>
              </a:rPr>
              <a:t>R</a:t>
            </a:r>
            <a:r>
              <a:rPr lang="en-US" sz="1800" b="1" dirty="0" smtClean="0">
                <a:solidFill>
                  <a:srgbClr val="FF9F67"/>
                </a:solidFill>
              </a:rPr>
              <a:t>egions</a:t>
            </a:r>
            <a:endParaRPr lang="en-US" sz="1800" b="1" dirty="0">
              <a:solidFill>
                <a:srgbClr val="FF9F67"/>
              </a:solidFill>
            </a:endParaRPr>
          </a:p>
        </p:txBody>
      </p:sp>
      <p:pic>
        <p:nvPicPr>
          <p:cNvPr id="4" name="Picture 3" descr="978-grid-extra-reg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60400"/>
            <a:ext cx="768096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F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10" y="712153"/>
            <a:ext cx="6305550" cy="552450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F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6750"/>
            <a:ext cx="6305550" cy="552450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F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9925"/>
            <a:ext cx="6305550" cy="55181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F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9925"/>
            <a:ext cx="6305550" cy="55181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100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YaleSites Templates  A Powerful Foundation for your Custom Theme</vt:lpstr>
      <vt:lpstr>Yale 978 Grid</vt:lpstr>
      <vt:lpstr>Primary Regions</vt:lpstr>
      <vt:lpstr>Sections • Zones • Regions</vt:lpstr>
      <vt:lpstr>Additional Regions</vt:lpstr>
      <vt:lpstr>Slide 6</vt:lpstr>
      <vt:lpstr>Slide 7</vt:lpstr>
      <vt:lpstr>Slide 8</vt:lpstr>
      <vt:lpstr>Slide 9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Velt</dc:creator>
  <cp:lastModifiedBy>Victor Velt</cp:lastModifiedBy>
  <cp:revision>7</cp:revision>
  <dcterms:created xsi:type="dcterms:W3CDTF">2014-03-10T17:14:41Z</dcterms:created>
  <dcterms:modified xsi:type="dcterms:W3CDTF">2014-03-10T18:24:09Z</dcterms:modified>
</cp:coreProperties>
</file>